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5768-E40C-4A8D-B7E0-1790A4C2C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9C8FA9-4DB5-4C92-9562-BC39800D0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C41A9-B997-475C-B03A-DA7779925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9B285-5C95-403E-895F-D013D1C49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D106A-65D6-448F-AD64-E8975913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6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9BBAD-1963-482F-9F00-4D63F6C50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45BA69-A63D-4D74-AC79-99CD23AD4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48CE3-B0F6-432B-AFA7-C42F6CE7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A1AE0-425A-4F57-AA93-D73142F0A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3B149-7071-44A0-BF35-57594E83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7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0E3877-6875-44A9-AEE2-C4F5044C51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20E1B-5FB4-4597-A2E5-CF5180BFB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19354-F02A-4C03-B5BB-D8078ABF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128C9-0663-4447-8F05-AAED854DA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043E2-48A9-4081-BF74-09D4FE91D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7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D2C5-6DB9-402B-842B-6C6B4FFF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707B8-EC2A-477C-9D3F-FFB5153D4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161B6-78E8-4754-9FE7-F5432E2F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7B066-67F9-4C24-B485-BFD309D72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D4D1B-0828-42F6-A64E-0E896F24B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4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D4AE2-8812-4D35-9B62-3BFFEE6B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37919-F37B-4A71-B4F4-DE7E83FEA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BF159-F5DC-4DB6-81AF-1F4EA5218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990A0-BEAE-42F4-9098-5169AEAB3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2A24D-2444-4365-BE73-10DB9D1EA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5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ABCF-DC97-4A04-9387-B39E4C562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A7EDB-0F06-45C2-BE2A-C86F55470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EE3E0C-147C-4037-AA8F-6C2DCCEC7B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7A9AF8-AB3E-47BA-A326-9D3FBF088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A83E7-9898-4E4F-858B-C4D8A9970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B4CAF-ABAA-4CED-BEE8-7C8B1762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8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1C46-0E08-4696-9BC3-3304B6352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C2132-BDE5-416A-9858-1078D4220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1CE8BB-744D-4C60-BB61-487235156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F3ECD-7145-4E1F-ACCB-F032AA0383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E9DAD8-A53F-41F9-A77F-ABC9C08D88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559B4E-53E8-4439-9DB0-27E6B7B8B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73321-0BE7-45E6-A6EA-8133E5A1F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CD0CA-0606-47DF-BF6D-691ABF8C8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93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7930E-DBF4-418C-8318-E9365F71C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B3AB1-6674-40A4-90CD-57B8675D4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DA9A3-96AE-400E-8670-302454AE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2996E4-F30A-4C5F-A581-E2FE203F3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11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261A1E-9B94-41EB-9918-3E143EBE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443DCF-B76F-4EE4-87DA-D591D477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AB539-BB75-40E9-A51D-D4DAC8C9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09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CB80-2302-445D-A486-A2DEF71E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81F37-0B46-4045-90C3-9E91CB1A8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1FC15-885C-406B-88A2-0861AD2F5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957933-56AA-4AA9-9DB0-D89CE8A78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6CD01-6E11-420F-8381-6839A5C3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E23DD-FDA4-43CC-AA2D-37BF6D3E3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8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C6E6-C419-46EA-89F1-2733AD92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B9174-B9BF-46F4-9B2F-5EF14E62E6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47DBD-91F9-4FE0-93F7-0E9B0A3DF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7E70F3-8801-4F02-99EE-D1D1F5CFB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92E6A-F5A7-4DE0-B7C4-3C622D7CD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58E837-8191-437A-B93E-C3CB49B6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12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6297A9-5153-4434-B6BD-687E7A41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A539D-5435-457E-B68A-0BC2B6146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FD03C6-8F65-41D8-8712-C8D5D128A4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286B4-CFC2-44DF-A513-58FB890FD147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0BA1D-C820-4316-9AF5-FACA051757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8E3A9-7861-4F9E-BC63-175681DAF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F5383-82EF-49D5-A5EC-62705E5788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4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rgbClr val="DD0330"/>
                </a:solidFill>
              </a:rPr>
              <a:t>RouterLinkActive</a:t>
            </a:r>
            <a:endParaRPr lang="en-US" sz="5400" dirty="0">
              <a:solidFill>
                <a:srgbClr val="DD03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F4CCF6-3AF9-44C2-9529-A0FD700F3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99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C0C0B-68AC-4BF8-B5F9-5B3AEBF50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37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D47893-A801-4449-9285-A618E0CB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F373B5-FFCA-4C7C-9A08-99A0A6022CAA}"/>
              </a:ext>
            </a:extLst>
          </p:cNvPr>
          <p:cNvSpPr/>
          <p:nvPr/>
        </p:nvSpPr>
        <p:spPr>
          <a:xfrm>
            <a:off x="11370365" y="6480313"/>
            <a:ext cx="715618" cy="278296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833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25651C-5052-4B01-AEE2-98F01AC9F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7DC3C84-9C52-4C61-AA11-AD9F33D0EC95}"/>
              </a:ext>
            </a:extLst>
          </p:cNvPr>
          <p:cNvSpPr/>
          <p:nvPr/>
        </p:nvSpPr>
        <p:spPr>
          <a:xfrm>
            <a:off x="11370365" y="6480313"/>
            <a:ext cx="715618" cy="278296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9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8D6F7C-C536-4B1E-9215-C932D6A1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695389-262B-4E35-BC3B-059ECEF93E21}"/>
              </a:ext>
            </a:extLst>
          </p:cNvPr>
          <p:cNvSpPr/>
          <p:nvPr/>
        </p:nvSpPr>
        <p:spPr>
          <a:xfrm>
            <a:off x="11370365" y="6480313"/>
            <a:ext cx="715618" cy="278296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792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ABD5A2-1323-4824-83CF-2083CA3CB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B536FC-35A6-438F-9B22-40D13817A1BC}"/>
              </a:ext>
            </a:extLst>
          </p:cNvPr>
          <p:cNvSpPr/>
          <p:nvPr/>
        </p:nvSpPr>
        <p:spPr>
          <a:xfrm>
            <a:off x="11370365" y="6480313"/>
            <a:ext cx="715618" cy="278296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504982-9799-41F1-B736-A6CCAE3B34D0}"/>
              </a:ext>
            </a:extLst>
          </p:cNvPr>
          <p:cNvCxnSpPr/>
          <p:nvPr/>
        </p:nvCxnSpPr>
        <p:spPr>
          <a:xfrm>
            <a:off x="4943061" y="3684104"/>
            <a:ext cx="286246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49C5E4F-08FA-4C22-8239-2F4C186620BA}"/>
              </a:ext>
            </a:extLst>
          </p:cNvPr>
          <p:cNvSpPr txBox="1"/>
          <p:nvPr/>
        </p:nvSpPr>
        <p:spPr>
          <a:xfrm>
            <a:off x="7911547" y="3311459"/>
            <a:ext cx="327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String to Number conversion in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js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53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F74802-F8D1-4DAC-B0B6-94AE3189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4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F03856-08E8-4D29-8DEB-6BB1C764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72083B-D7CB-4DBA-8A88-33C5DD182512}"/>
              </a:ext>
            </a:extLst>
          </p:cNvPr>
          <p:cNvSpPr/>
          <p:nvPr/>
        </p:nvSpPr>
        <p:spPr>
          <a:xfrm>
            <a:off x="11370365" y="6480313"/>
            <a:ext cx="715618" cy="278296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1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B43202-066A-4ED8-B7AB-C030E571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276287-BDDA-4D9F-98C2-5931A88C8C9A}"/>
              </a:ext>
            </a:extLst>
          </p:cNvPr>
          <p:cNvSpPr/>
          <p:nvPr/>
        </p:nvSpPr>
        <p:spPr>
          <a:xfrm>
            <a:off x="11370365" y="6480313"/>
            <a:ext cx="715618" cy="278296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0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1ECFE1-D02B-4A62-81B5-7E11D042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66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5BF84E-6A2C-4E7D-97FE-FE5DC662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A5B0F5-E0DF-4C80-B8D2-03EEF8A80DBC}"/>
              </a:ext>
            </a:extLst>
          </p:cNvPr>
          <p:cNvSpPr/>
          <p:nvPr/>
        </p:nvSpPr>
        <p:spPr>
          <a:xfrm>
            <a:off x="11370365" y="6480313"/>
            <a:ext cx="715618" cy="278296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8CBD1-9157-4FD4-948A-2013E3BC5C83}"/>
              </a:ext>
            </a:extLst>
          </p:cNvPr>
          <p:cNvSpPr txBox="1"/>
          <p:nvPr/>
        </p:nvSpPr>
        <p:spPr>
          <a:xfrm>
            <a:off x="4956313" y="5075583"/>
            <a:ext cx="3853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get the URL parameters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We need to inject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ActivatedRoute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302166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6D5F32-C816-4BBB-A294-E4F878D54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94A56C-A3A0-4AA6-82F4-07276A7894CF}"/>
              </a:ext>
            </a:extLst>
          </p:cNvPr>
          <p:cNvSpPr/>
          <p:nvPr/>
        </p:nvSpPr>
        <p:spPr>
          <a:xfrm>
            <a:off x="11370365" y="6480313"/>
            <a:ext cx="715618" cy="278296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1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94450E-A15D-4342-A7C5-8ED7DA59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20A8A6-5F78-44B1-BFE2-DAA533813035}"/>
              </a:ext>
            </a:extLst>
          </p:cNvPr>
          <p:cNvSpPr/>
          <p:nvPr/>
        </p:nvSpPr>
        <p:spPr>
          <a:xfrm>
            <a:off x="11370365" y="6480313"/>
            <a:ext cx="715618" cy="278296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46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2E1F0-A760-4CBA-85FF-C09A78C19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0B6B1F-76DD-4510-AB4E-895964BE2EC3}"/>
              </a:ext>
            </a:extLst>
          </p:cNvPr>
          <p:cNvSpPr/>
          <p:nvPr/>
        </p:nvSpPr>
        <p:spPr>
          <a:xfrm>
            <a:off x="11370365" y="6480313"/>
            <a:ext cx="715618" cy="278296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225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18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RouterLinkActive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RouterLink</dc:title>
  <dc:creator>Lucid Unity</dc:creator>
  <cp:lastModifiedBy>Lucid Unity</cp:lastModifiedBy>
  <cp:revision>12</cp:revision>
  <dcterms:created xsi:type="dcterms:W3CDTF">2018-12-21T08:54:25Z</dcterms:created>
  <dcterms:modified xsi:type="dcterms:W3CDTF">2018-12-21T09:11:45Z</dcterms:modified>
</cp:coreProperties>
</file>